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jpeg" Type="http://schemas.openxmlformats.org/officeDocument/2006/relationships/image"/><Relationship Id="rId12" Target="../media/image14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9.png" Type="http://schemas.openxmlformats.org/officeDocument/2006/relationships/image"/><Relationship Id="rId2" Target="../media/image2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02" r="-23532" b="-238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0343" y="6957550"/>
            <a:ext cx="6966193" cy="965919"/>
            <a:chOff x="0" y="0"/>
            <a:chExt cx="1628821" cy="225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8822" cy="225849"/>
            </a:xfrm>
            <a:custGeom>
              <a:avLst/>
              <a:gdLst/>
              <a:ahLst/>
              <a:cxnLst/>
              <a:rect r="r" b="b" t="t" l="l"/>
              <a:pathLst>
                <a:path h="225849" w="1628822">
                  <a:moveTo>
                    <a:pt x="111136" y="0"/>
                  </a:moveTo>
                  <a:lnTo>
                    <a:pt x="1517686" y="0"/>
                  </a:lnTo>
                  <a:cubicBezTo>
                    <a:pt x="1547161" y="0"/>
                    <a:pt x="1575429" y="11709"/>
                    <a:pt x="1596271" y="32551"/>
                  </a:cubicBezTo>
                  <a:cubicBezTo>
                    <a:pt x="1617113" y="53393"/>
                    <a:pt x="1628822" y="81661"/>
                    <a:pt x="1628822" y="111136"/>
                  </a:cubicBezTo>
                  <a:lnTo>
                    <a:pt x="1628822" y="114714"/>
                  </a:lnTo>
                  <a:cubicBezTo>
                    <a:pt x="1628822" y="144189"/>
                    <a:pt x="1617113" y="172457"/>
                    <a:pt x="1596271" y="193299"/>
                  </a:cubicBezTo>
                  <a:cubicBezTo>
                    <a:pt x="1575429" y="214140"/>
                    <a:pt x="1547161" y="225849"/>
                    <a:pt x="1517686" y="225849"/>
                  </a:cubicBezTo>
                  <a:lnTo>
                    <a:pt x="111136" y="225849"/>
                  </a:lnTo>
                  <a:cubicBezTo>
                    <a:pt x="81661" y="225849"/>
                    <a:pt x="53393" y="214140"/>
                    <a:pt x="32551" y="193299"/>
                  </a:cubicBezTo>
                  <a:cubicBezTo>
                    <a:pt x="11709" y="172457"/>
                    <a:pt x="0" y="144189"/>
                    <a:pt x="0" y="114714"/>
                  </a:cubicBezTo>
                  <a:lnTo>
                    <a:pt x="0" y="111136"/>
                  </a:lnTo>
                  <a:cubicBezTo>
                    <a:pt x="0" y="81661"/>
                    <a:pt x="11709" y="53393"/>
                    <a:pt x="32551" y="32551"/>
                  </a:cubicBezTo>
                  <a:cubicBezTo>
                    <a:pt x="53393" y="11709"/>
                    <a:pt x="81661" y="0"/>
                    <a:pt x="111136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28821" cy="28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26262" y="7121823"/>
            <a:ext cx="2315025" cy="637373"/>
            <a:chOff x="0" y="0"/>
            <a:chExt cx="541295" cy="149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1295" cy="149029"/>
            </a:xfrm>
            <a:custGeom>
              <a:avLst/>
              <a:gdLst/>
              <a:ahLst/>
              <a:cxnLst/>
              <a:rect r="r" b="b" t="t" l="l"/>
              <a:pathLst>
                <a:path h="149029" w="541295">
                  <a:moveTo>
                    <a:pt x="74515" y="0"/>
                  </a:moveTo>
                  <a:lnTo>
                    <a:pt x="466780" y="0"/>
                  </a:lnTo>
                  <a:cubicBezTo>
                    <a:pt x="507933" y="0"/>
                    <a:pt x="541295" y="33361"/>
                    <a:pt x="541295" y="74515"/>
                  </a:cubicBezTo>
                  <a:lnTo>
                    <a:pt x="541295" y="74515"/>
                  </a:lnTo>
                  <a:cubicBezTo>
                    <a:pt x="541295" y="115668"/>
                    <a:pt x="507933" y="149029"/>
                    <a:pt x="466780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41295" cy="206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24020" y="7165872"/>
            <a:ext cx="373903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BY KELOMPOK 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6111" y="7165872"/>
            <a:ext cx="217532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343" y="6111758"/>
            <a:ext cx="1058547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13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PROYEK AKHIR SISTEM BASIS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0343" y="3885510"/>
            <a:ext cx="14190182" cy="246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1"/>
              </a:lnSpc>
            </a:pPr>
            <a:r>
              <a:rPr lang="en-US" sz="164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0343" y="403916"/>
            <a:ext cx="1828931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0343" y="403916"/>
            <a:ext cx="180388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107328" y="5528583"/>
            <a:ext cx="20502657" cy="5827637"/>
            <a:chOff x="0" y="0"/>
            <a:chExt cx="6155530" cy="1749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55530" cy="1749636"/>
            </a:xfrm>
            <a:custGeom>
              <a:avLst/>
              <a:gdLst/>
              <a:ahLst/>
              <a:cxnLst/>
              <a:rect r="r" b="b" t="t" l="l"/>
              <a:pathLst>
                <a:path h="1749636" w="6155530">
                  <a:moveTo>
                    <a:pt x="16770" y="0"/>
                  </a:moveTo>
                  <a:lnTo>
                    <a:pt x="6138761" y="0"/>
                  </a:lnTo>
                  <a:cubicBezTo>
                    <a:pt x="6143208" y="0"/>
                    <a:pt x="6147474" y="1767"/>
                    <a:pt x="6150618" y="4912"/>
                  </a:cubicBezTo>
                  <a:cubicBezTo>
                    <a:pt x="6153763" y="8057"/>
                    <a:pt x="6155530" y="12322"/>
                    <a:pt x="6155530" y="16770"/>
                  </a:cubicBezTo>
                  <a:lnTo>
                    <a:pt x="6155530" y="1732867"/>
                  </a:lnTo>
                  <a:cubicBezTo>
                    <a:pt x="6155530" y="1742128"/>
                    <a:pt x="6148022" y="1749636"/>
                    <a:pt x="6138761" y="1749636"/>
                  </a:cubicBezTo>
                  <a:lnTo>
                    <a:pt x="16770" y="1749636"/>
                  </a:lnTo>
                  <a:cubicBezTo>
                    <a:pt x="7508" y="1749636"/>
                    <a:pt x="0" y="1742128"/>
                    <a:pt x="0" y="1732867"/>
                  </a:cubicBezTo>
                  <a:lnTo>
                    <a:pt x="0" y="16770"/>
                  </a:lnTo>
                  <a:cubicBezTo>
                    <a:pt x="0" y="7508"/>
                    <a:pt x="7508" y="0"/>
                    <a:pt x="16770" y="0"/>
                  </a:cubicBezTo>
                  <a:close/>
                </a:path>
              </a:pathLst>
            </a:custGeom>
            <a:solidFill>
              <a:srgbClr val="FF8A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155530" cy="180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12315" y="1898556"/>
            <a:ext cx="1066336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b="true" sz="8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27941" y="3186987"/>
            <a:ext cx="943211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people who make this happened.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680465" y="4695856"/>
            <a:ext cx="2478307" cy="2478307"/>
            <a:chOff x="0" y="0"/>
            <a:chExt cx="13884457" cy="138844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0"/>
              <a:stretch>
                <a:fillRect l="-122905" t="-3793" r="-144865" b="-14233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711887" y="4695856"/>
            <a:ext cx="2478307" cy="2478307"/>
            <a:chOff x="0" y="0"/>
            <a:chExt cx="13884457" cy="138844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4" y="10990"/>
                  </a:moveTo>
                  <a:cubicBezTo>
                    <a:pt x="9654148" y="0"/>
                    <a:pt x="11929627" y="1304718"/>
                    <a:pt x="13161527" y="3431105"/>
                  </a:cubicBezTo>
                  <a:cubicBezTo>
                    <a:pt x="14393427" y="5557493"/>
                    <a:pt x="14393427" y="8180486"/>
                    <a:pt x="13161527" y="10306873"/>
                  </a:cubicBezTo>
                  <a:cubicBezTo>
                    <a:pt x="11929627" y="12433261"/>
                    <a:pt x="9654148" y="13737979"/>
                    <a:pt x="7196714" y="13726989"/>
                  </a:cubicBezTo>
                  <a:cubicBezTo>
                    <a:pt x="4739280" y="13737979"/>
                    <a:pt x="2463801" y="12433261"/>
                    <a:pt x="1231901" y="10306873"/>
                  </a:cubicBezTo>
                  <a:cubicBezTo>
                    <a:pt x="0" y="8180486"/>
                    <a:pt x="0" y="5557493"/>
                    <a:pt x="1231901" y="3431105"/>
                  </a:cubicBezTo>
                  <a:cubicBezTo>
                    <a:pt x="2463801" y="1304718"/>
                    <a:pt x="4739280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32125" t="0" r="-124194" b="-71859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742769" y="4695856"/>
            <a:ext cx="2478307" cy="2478307"/>
            <a:chOff x="0" y="0"/>
            <a:chExt cx="13884457" cy="138844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tru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4" y="10990"/>
                  </a:moveTo>
                  <a:cubicBezTo>
                    <a:pt x="9654148" y="0"/>
                    <a:pt x="11929627" y="1304718"/>
                    <a:pt x="13161527" y="3431105"/>
                  </a:cubicBezTo>
                  <a:cubicBezTo>
                    <a:pt x="14393427" y="5557493"/>
                    <a:pt x="14393427" y="8180486"/>
                    <a:pt x="13161527" y="10306873"/>
                  </a:cubicBezTo>
                  <a:cubicBezTo>
                    <a:pt x="11929627" y="12433261"/>
                    <a:pt x="9654148" y="13737979"/>
                    <a:pt x="7196714" y="13726989"/>
                  </a:cubicBezTo>
                  <a:cubicBezTo>
                    <a:pt x="4739280" y="13737979"/>
                    <a:pt x="2463801" y="12433261"/>
                    <a:pt x="1231901" y="10306873"/>
                  </a:cubicBezTo>
                  <a:cubicBezTo>
                    <a:pt x="0" y="8180486"/>
                    <a:pt x="0" y="5557493"/>
                    <a:pt x="1231901" y="3431105"/>
                  </a:cubicBezTo>
                  <a:cubicBezTo>
                    <a:pt x="2463801" y="1304718"/>
                    <a:pt x="4739280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32125" t="0" r="-124194" b="-71859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921377" y="7444782"/>
            <a:ext cx="226415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Anthonius Hendhy Wirawan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19102" y="7470182"/>
            <a:ext cx="204999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Muhammad Rifat Faqih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50343" y="4695856"/>
            <a:ext cx="2478307" cy="2478307"/>
            <a:chOff x="0" y="0"/>
            <a:chExt cx="13884457" cy="138844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4572" t="0" r="-115177" b="-60748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949576" y="7470182"/>
            <a:ext cx="204999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Maha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raka Fadhilah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37810" y="7470182"/>
            <a:ext cx="204999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Syahmi Hamdani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20893" y="8218183"/>
            <a:ext cx="2707250" cy="724318"/>
            <a:chOff x="0" y="0"/>
            <a:chExt cx="633004" cy="1693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004" cy="169359"/>
            </a:xfrm>
            <a:custGeom>
              <a:avLst/>
              <a:gdLst/>
              <a:ahLst/>
              <a:cxnLst/>
              <a:rect r="r" b="b" t="t" l="l"/>
              <a:pathLst>
                <a:path h="169359" w="633004">
                  <a:moveTo>
                    <a:pt x="84679" y="0"/>
                  </a:moveTo>
                  <a:lnTo>
                    <a:pt x="548325" y="0"/>
                  </a:lnTo>
                  <a:cubicBezTo>
                    <a:pt x="595092" y="0"/>
                    <a:pt x="633004" y="37912"/>
                    <a:pt x="633004" y="84679"/>
                  </a:cubicBezTo>
                  <a:lnTo>
                    <a:pt x="633004" y="84679"/>
                  </a:lnTo>
                  <a:cubicBezTo>
                    <a:pt x="633004" y="107138"/>
                    <a:pt x="624082" y="128676"/>
                    <a:pt x="608202" y="144557"/>
                  </a:cubicBezTo>
                  <a:cubicBezTo>
                    <a:pt x="592321" y="160437"/>
                    <a:pt x="570783" y="169359"/>
                    <a:pt x="548325" y="169359"/>
                  </a:cubicBezTo>
                  <a:lnTo>
                    <a:pt x="84679" y="169359"/>
                  </a:lnTo>
                  <a:cubicBezTo>
                    <a:pt x="62221" y="169359"/>
                    <a:pt x="40682" y="160437"/>
                    <a:pt x="24802" y="144557"/>
                  </a:cubicBezTo>
                  <a:cubicBezTo>
                    <a:pt x="8922" y="128676"/>
                    <a:pt x="0" y="107138"/>
                    <a:pt x="0" y="84679"/>
                  </a:cubicBezTo>
                  <a:lnTo>
                    <a:pt x="0" y="84679"/>
                  </a:lnTo>
                  <a:cubicBezTo>
                    <a:pt x="0" y="62221"/>
                    <a:pt x="8922" y="40682"/>
                    <a:pt x="24802" y="24802"/>
                  </a:cubicBezTo>
                  <a:cubicBezTo>
                    <a:pt x="40682" y="8922"/>
                    <a:pt x="62221" y="0"/>
                    <a:pt x="84679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33004" cy="22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130584" y="8305704"/>
            <a:ext cx="168728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66003" y="8332976"/>
            <a:ext cx="494732" cy="494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1937565" y="8497345"/>
            <a:ext cx="189708" cy="165994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690097" y="4413379"/>
            <a:ext cx="6212720" cy="6212720"/>
            <a:chOff x="0" y="0"/>
            <a:chExt cx="1865250" cy="1865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5250" cy="1865250"/>
            </a:xfrm>
            <a:custGeom>
              <a:avLst/>
              <a:gdLst/>
              <a:ahLst/>
              <a:cxnLst/>
              <a:rect r="r" b="b" t="t" l="l"/>
              <a:pathLst>
                <a:path h="1865250" w="1865250">
                  <a:moveTo>
                    <a:pt x="55341" y="0"/>
                  </a:moveTo>
                  <a:lnTo>
                    <a:pt x="1809909" y="0"/>
                  </a:lnTo>
                  <a:cubicBezTo>
                    <a:pt x="1824586" y="0"/>
                    <a:pt x="1838663" y="5831"/>
                    <a:pt x="1849041" y="16209"/>
                  </a:cubicBezTo>
                  <a:cubicBezTo>
                    <a:pt x="1859420" y="26588"/>
                    <a:pt x="1865250" y="40664"/>
                    <a:pt x="1865250" y="55341"/>
                  </a:cubicBezTo>
                  <a:lnTo>
                    <a:pt x="1865250" y="1809909"/>
                  </a:lnTo>
                  <a:cubicBezTo>
                    <a:pt x="1865250" y="1824586"/>
                    <a:pt x="1859420" y="1838663"/>
                    <a:pt x="1849041" y="1849041"/>
                  </a:cubicBezTo>
                  <a:cubicBezTo>
                    <a:pt x="1838663" y="1859420"/>
                    <a:pt x="1824586" y="1865250"/>
                    <a:pt x="1809909" y="1865250"/>
                  </a:cubicBezTo>
                  <a:lnTo>
                    <a:pt x="55341" y="1865250"/>
                  </a:lnTo>
                  <a:cubicBezTo>
                    <a:pt x="40664" y="1865250"/>
                    <a:pt x="26588" y="1859420"/>
                    <a:pt x="16209" y="1849041"/>
                  </a:cubicBezTo>
                  <a:cubicBezTo>
                    <a:pt x="5831" y="1838663"/>
                    <a:pt x="0" y="1824586"/>
                    <a:pt x="0" y="1809909"/>
                  </a:cubicBezTo>
                  <a:lnTo>
                    <a:pt x="0" y="55341"/>
                  </a:lnTo>
                  <a:cubicBezTo>
                    <a:pt x="0" y="40664"/>
                    <a:pt x="5831" y="26588"/>
                    <a:pt x="16209" y="16209"/>
                  </a:cubicBezTo>
                  <a:cubicBezTo>
                    <a:pt x="26588" y="5831"/>
                    <a:pt x="40664" y="0"/>
                    <a:pt x="55341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865250" cy="192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327579" y="2448143"/>
            <a:ext cx="5937589" cy="593758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989" y="0"/>
                  </a:moveTo>
                  <a:lnTo>
                    <a:pt x="782811" y="0"/>
                  </a:lnTo>
                  <a:cubicBezTo>
                    <a:pt x="790764" y="0"/>
                    <a:pt x="798392" y="3160"/>
                    <a:pt x="804016" y="8784"/>
                  </a:cubicBezTo>
                  <a:cubicBezTo>
                    <a:pt x="809640" y="14408"/>
                    <a:pt x="812800" y="22036"/>
                    <a:pt x="812800" y="29989"/>
                  </a:cubicBezTo>
                  <a:lnTo>
                    <a:pt x="812800" y="782811"/>
                  </a:lnTo>
                  <a:cubicBezTo>
                    <a:pt x="812800" y="790764"/>
                    <a:pt x="809640" y="798392"/>
                    <a:pt x="804016" y="804016"/>
                  </a:cubicBezTo>
                  <a:cubicBezTo>
                    <a:pt x="798392" y="809640"/>
                    <a:pt x="790764" y="812800"/>
                    <a:pt x="782811" y="812800"/>
                  </a:cubicBezTo>
                  <a:lnTo>
                    <a:pt x="29989" y="812800"/>
                  </a:lnTo>
                  <a:cubicBezTo>
                    <a:pt x="22036" y="812800"/>
                    <a:pt x="14408" y="809640"/>
                    <a:pt x="8784" y="804016"/>
                  </a:cubicBezTo>
                  <a:cubicBezTo>
                    <a:pt x="3160" y="798392"/>
                    <a:pt x="0" y="790764"/>
                    <a:pt x="0" y="782811"/>
                  </a:cubicBezTo>
                  <a:lnTo>
                    <a:pt x="0" y="29989"/>
                  </a:lnTo>
                  <a:cubicBezTo>
                    <a:pt x="0" y="22036"/>
                    <a:pt x="3160" y="14408"/>
                    <a:pt x="8784" y="8784"/>
                  </a:cubicBezTo>
                  <a:cubicBezTo>
                    <a:pt x="14408" y="3160"/>
                    <a:pt x="22036" y="0"/>
                    <a:pt x="29989" y="0"/>
                  </a:cubicBezTo>
                  <a:close/>
                </a:path>
              </a:pathLst>
            </a:custGeom>
            <a:blipFill>
              <a:blip r:embed="rId10"/>
              <a:stretch>
                <a:fillRect l="-25046" t="0" r="-25046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50343" y="403916"/>
            <a:ext cx="1828931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20893" y="2657693"/>
            <a:ext cx="7373420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</a:t>
            </a:r>
          </a:p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20893" y="4818598"/>
            <a:ext cx="7003544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an interactive digital platform designed to preserve, document, and share traditional Indonesian recipes. By combining visually engaging content with a comprehensive data-driven management system, Kulinarasa aims to celebrate Indonesia's rich culinary heritage and make it accessible to a broader audience.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10590"/>
            <a:ext cx="9433745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CHOOSE </a:t>
            </a:r>
          </a:p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2978" y="5007925"/>
            <a:ext cx="10329275" cy="348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418" indent="-460709" lvl="1">
              <a:lnSpc>
                <a:spcPts val="4566"/>
              </a:lnSpc>
              <a:buFont typeface="Arial"/>
              <a:buChar char="•"/>
            </a:pPr>
            <a:r>
              <a:rPr lang="en-US" b="true" sz="4267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Authentic Recipes</a:t>
            </a:r>
          </a:p>
          <a:p>
            <a:pPr algn="l" marL="921418" indent="-460709" lvl="1">
              <a:lnSpc>
                <a:spcPts val="4566"/>
              </a:lnSpc>
              <a:buFont typeface="Arial"/>
              <a:buChar char="•"/>
            </a:pPr>
            <a:r>
              <a:rPr lang="en-US" b="true" sz="4267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Visual Presentation</a:t>
            </a:r>
          </a:p>
          <a:p>
            <a:pPr algn="l" marL="921418" indent="-460709" lvl="1">
              <a:lnSpc>
                <a:spcPts val="4566"/>
              </a:lnSpc>
              <a:buFont typeface="Arial"/>
              <a:buChar char="•"/>
            </a:pPr>
            <a:r>
              <a:rPr lang="en-US" b="true" sz="4267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Data-Driven Management</a:t>
            </a:r>
          </a:p>
          <a:p>
            <a:pPr algn="l" marL="921418" indent="-460709" lvl="1">
              <a:lnSpc>
                <a:spcPts val="4566"/>
              </a:lnSpc>
              <a:buFont typeface="Arial"/>
              <a:buChar char="•"/>
            </a:pPr>
            <a:r>
              <a:rPr lang="en-US" b="true" sz="4267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Community Contributions</a:t>
            </a:r>
          </a:p>
          <a:p>
            <a:pPr algn="l" marL="921418" indent="-460709" lvl="1">
              <a:lnSpc>
                <a:spcPts val="4566"/>
              </a:lnSpc>
              <a:buFont typeface="Arial"/>
              <a:buChar char="•"/>
            </a:pPr>
            <a:r>
              <a:rPr lang="en-US" b="true" sz="4267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Private &amp; Public Recipes</a:t>
            </a:r>
          </a:p>
          <a:p>
            <a:pPr algn="l">
              <a:lnSpc>
                <a:spcPts val="456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592253" y="5143500"/>
            <a:ext cx="7162284" cy="6212720"/>
            <a:chOff x="0" y="0"/>
            <a:chExt cx="2150339" cy="18652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0339" cy="1865250"/>
            </a:xfrm>
            <a:custGeom>
              <a:avLst/>
              <a:gdLst/>
              <a:ahLst/>
              <a:cxnLst/>
              <a:rect r="r" b="b" t="t" l="l"/>
              <a:pathLst>
                <a:path h="1865250" w="2150339">
                  <a:moveTo>
                    <a:pt x="48004" y="0"/>
                  </a:moveTo>
                  <a:lnTo>
                    <a:pt x="2102334" y="0"/>
                  </a:lnTo>
                  <a:cubicBezTo>
                    <a:pt x="2128846" y="0"/>
                    <a:pt x="2150339" y="21492"/>
                    <a:pt x="2150339" y="48004"/>
                  </a:cubicBezTo>
                  <a:lnTo>
                    <a:pt x="2150339" y="1817246"/>
                  </a:lnTo>
                  <a:cubicBezTo>
                    <a:pt x="2150339" y="1829977"/>
                    <a:pt x="2145281" y="1842188"/>
                    <a:pt x="2136279" y="1851190"/>
                  </a:cubicBezTo>
                  <a:cubicBezTo>
                    <a:pt x="2127276" y="1860193"/>
                    <a:pt x="2115066" y="1865250"/>
                    <a:pt x="2102334" y="1865250"/>
                  </a:cubicBezTo>
                  <a:lnTo>
                    <a:pt x="48004" y="1865250"/>
                  </a:lnTo>
                  <a:cubicBezTo>
                    <a:pt x="35273" y="1865250"/>
                    <a:pt x="23063" y="1860193"/>
                    <a:pt x="14060" y="1851190"/>
                  </a:cubicBezTo>
                  <a:cubicBezTo>
                    <a:pt x="5058" y="1842188"/>
                    <a:pt x="0" y="1829977"/>
                    <a:pt x="0" y="1817246"/>
                  </a:cubicBezTo>
                  <a:lnTo>
                    <a:pt x="0" y="48004"/>
                  </a:lnTo>
                  <a:cubicBezTo>
                    <a:pt x="0" y="35273"/>
                    <a:pt x="5058" y="23063"/>
                    <a:pt x="14060" y="14060"/>
                  </a:cubicBezTo>
                  <a:cubicBezTo>
                    <a:pt x="23063" y="5058"/>
                    <a:pt x="35273" y="0"/>
                    <a:pt x="48004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150339" cy="192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33904" y="2174705"/>
            <a:ext cx="3116699" cy="5937589"/>
            <a:chOff x="0" y="0"/>
            <a:chExt cx="426647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6647" cy="812800"/>
            </a:xfrm>
            <a:custGeom>
              <a:avLst/>
              <a:gdLst/>
              <a:ahLst/>
              <a:cxnLst/>
              <a:rect r="r" b="b" t="t" l="l"/>
              <a:pathLst>
                <a:path h="812800" w="426647">
                  <a:moveTo>
                    <a:pt x="57132" y="0"/>
                  </a:moveTo>
                  <a:lnTo>
                    <a:pt x="369514" y="0"/>
                  </a:lnTo>
                  <a:cubicBezTo>
                    <a:pt x="401068" y="0"/>
                    <a:pt x="426647" y="25579"/>
                    <a:pt x="426647" y="57132"/>
                  </a:cubicBezTo>
                  <a:lnTo>
                    <a:pt x="426647" y="755668"/>
                  </a:lnTo>
                  <a:cubicBezTo>
                    <a:pt x="426647" y="787221"/>
                    <a:pt x="401068" y="812800"/>
                    <a:pt x="369514" y="812800"/>
                  </a:cubicBezTo>
                  <a:lnTo>
                    <a:pt x="57132" y="812800"/>
                  </a:lnTo>
                  <a:cubicBezTo>
                    <a:pt x="25579" y="812800"/>
                    <a:pt x="0" y="787221"/>
                    <a:pt x="0" y="755668"/>
                  </a:cubicBezTo>
                  <a:lnTo>
                    <a:pt x="0" y="57132"/>
                  </a:lnTo>
                  <a:cubicBezTo>
                    <a:pt x="0" y="25579"/>
                    <a:pt x="25579" y="0"/>
                    <a:pt x="57132" y="0"/>
                  </a:cubicBezTo>
                  <a:close/>
                </a:path>
              </a:pathLst>
            </a:custGeom>
            <a:blipFill>
              <a:blip r:embed="rId8"/>
              <a:stretch>
                <a:fillRect l="-25131" t="0" r="-2513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707064" y="2174705"/>
            <a:ext cx="3116699" cy="5937589"/>
            <a:chOff x="0" y="0"/>
            <a:chExt cx="426647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6647" cy="812800"/>
            </a:xfrm>
            <a:custGeom>
              <a:avLst/>
              <a:gdLst/>
              <a:ahLst/>
              <a:cxnLst/>
              <a:rect r="r" b="b" t="t" l="l"/>
              <a:pathLst>
                <a:path h="812800" w="426647">
                  <a:moveTo>
                    <a:pt x="57132" y="0"/>
                  </a:moveTo>
                  <a:lnTo>
                    <a:pt x="369514" y="0"/>
                  </a:lnTo>
                  <a:cubicBezTo>
                    <a:pt x="401068" y="0"/>
                    <a:pt x="426647" y="25579"/>
                    <a:pt x="426647" y="57132"/>
                  </a:cubicBezTo>
                  <a:lnTo>
                    <a:pt x="426647" y="755668"/>
                  </a:lnTo>
                  <a:cubicBezTo>
                    <a:pt x="426647" y="787221"/>
                    <a:pt x="401068" y="812800"/>
                    <a:pt x="369514" y="812800"/>
                  </a:cubicBezTo>
                  <a:lnTo>
                    <a:pt x="57132" y="812800"/>
                  </a:lnTo>
                  <a:cubicBezTo>
                    <a:pt x="25579" y="812800"/>
                    <a:pt x="0" y="787221"/>
                    <a:pt x="0" y="755668"/>
                  </a:cubicBezTo>
                  <a:lnTo>
                    <a:pt x="0" y="57132"/>
                  </a:lnTo>
                  <a:cubicBezTo>
                    <a:pt x="0" y="25579"/>
                    <a:pt x="25579" y="0"/>
                    <a:pt x="57132" y="0"/>
                  </a:cubicBezTo>
                  <a:close/>
                </a:path>
              </a:pathLst>
            </a:custGeom>
            <a:blipFill>
              <a:blip r:embed="rId9"/>
              <a:stretch>
                <a:fillRect l="-13463" t="0" r="-13463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8689594"/>
            <a:ext cx="2707250" cy="724318"/>
            <a:chOff x="0" y="0"/>
            <a:chExt cx="633004" cy="1693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3004" cy="169359"/>
            </a:xfrm>
            <a:custGeom>
              <a:avLst/>
              <a:gdLst/>
              <a:ahLst/>
              <a:cxnLst/>
              <a:rect r="r" b="b" t="t" l="l"/>
              <a:pathLst>
                <a:path h="169359" w="633004">
                  <a:moveTo>
                    <a:pt x="84679" y="0"/>
                  </a:moveTo>
                  <a:lnTo>
                    <a:pt x="548325" y="0"/>
                  </a:lnTo>
                  <a:cubicBezTo>
                    <a:pt x="595092" y="0"/>
                    <a:pt x="633004" y="37912"/>
                    <a:pt x="633004" y="84679"/>
                  </a:cubicBezTo>
                  <a:lnTo>
                    <a:pt x="633004" y="84679"/>
                  </a:lnTo>
                  <a:cubicBezTo>
                    <a:pt x="633004" y="107138"/>
                    <a:pt x="624082" y="128676"/>
                    <a:pt x="608202" y="144557"/>
                  </a:cubicBezTo>
                  <a:cubicBezTo>
                    <a:pt x="592321" y="160437"/>
                    <a:pt x="570783" y="169359"/>
                    <a:pt x="548325" y="169359"/>
                  </a:cubicBezTo>
                  <a:lnTo>
                    <a:pt x="84679" y="169359"/>
                  </a:lnTo>
                  <a:cubicBezTo>
                    <a:pt x="62221" y="169359"/>
                    <a:pt x="40682" y="160437"/>
                    <a:pt x="24802" y="144557"/>
                  </a:cubicBezTo>
                  <a:cubicBezTo>
                    <a:pt x="8922" y="128676"/>
                    <a:pt x="0" y="107138"/>
                    <a:pt x="0" y="84679"/>
                  </a:cubicBezTo>
                  <a:lnTo>
                    <a:pt x="0" y="84679"/>
                  </a:lnTo>
                  <a:cubicBezTo>
                    <a:pt x="0" y="62221"/>
                    <a:pt x="8922" y="40682"/>
                    <a:pt x="24802" y="24802"/>
                  </a:cubicBezTo>
                  <a:cubicBezTo>
                    <a:pt x="40682" y="8922"/>
                    <a:pt x="62221" y="0"/>
                    <a:pt x="84679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33004" cy="22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38390" y="8777116"/>
            <a:ext cx="168728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073810" y="8804387"/>
            <a:ext cx="494732" cy="49473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3245372" y="8968756"/>
            <a:ext cx="189708" cy="165994"/>
            <a:chOff x="0" y="0"/>
            <a:chExt cx="812800" cy="711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50343" y="403916"/>
            <a:ext cx="1828931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176782" y="7312614"/>
            <a:ext cx="5934436" cy="593443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249527" y="2761125"/>
            <a:ext cx="349665" cy="466786"/>
          </a:xfrm>
          <a:custGeom>
            <a:avLst/>
            <a:gdLst/>
            <a:ahLst/>
            <a:cxnLst/>
            <a:rect r="r" b="b" t="t" l="l"/>
            <a:pathLst>
              <a:path h="466786" w="349665">
                <a:moveTo>
                  <a:pt x="0" y="0"/>
                </a:moveTo>
                <a:lnTo>
                  <a:pt x="349665" y="0"/>
                </a:lnTo>
                <a:lnTo>
                  <a:pt x="349665" y="466786"/>
                </a:lnTo>
                <a:lnTo>
                  <a:pt x="0" y="466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16996" y="5716516"/>
            <a:ext cx="414726" cy="417001"/>
          </a:xfrm>
          <a:custGeom>
            <a:avLst/>
            <a:gdLst/>
            <a:ahLst/>
            <a:cxnLst/>
            <a:rect r="r" b="b" t="t" l="l"/>
            <a:pathLst>
              <a:path h="417001" w="414726">
                <a:moveTo>
                  <a:pt x="0" y="0"/>
                </a:moveTo>
                <a:lnTo>
                  <a:pt x="414727" y="0"/>
                </a:lnTo>
                <a:lnTo>
                  <a:pt x="414727" y="417001"/>
                </a:lnTo>
                <a:lnTo>
                  <a:pt x="0" y="417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997054" y="2057400"/>
            <a:ext cx="6838693" cy="6684477"/>
            <a:chOff x="0" y="0"/>
            <a:chExt cx="1801137" cy="17605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1137" cy="1760521"/>
            </a:xfrm>
            <a:custGeom>
              <a:avLst/>
              <a:gdLst/>
              <a:ahLst/>
              <a:cxnLst/>
              <a:rect r="r" b="b" t="t" l="l"/>
              <a:pathLst>
                <a:path h="1760521" w="1801137">
                  <a:moveTo>
                    <a:pt x="0" y="0"/>
                  </a:moveTo>
                  <a:lnTo>
                    <a:pt x="1801137" y="0"/>
                  </a:lnTo>
                  <a:lnTo>
                    <a:pt x="1801137" y="1760521"/>
                  </a:lnTo>
                  <a:lnTo>
                    <a:pt x="0" y="1760521"/>
                  </a:lnTo>
                  <a:close/>
                </a:path>
              </a:pathLst>
            </a:custGeom>
            <a:solidFill>
              <a:srgbClr val="DF7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801137" cy="181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140006" y="2237083"/>
            <a:ext cx="6568708" cy="6297748"/>
          </a:xfrm>
          <a:custGeom>
            <a:avLst/>
            <a:gdLst/>
            <a:ahLst/>
            <a:cxnLst/>
            <a:rect r="r" b="b" t="t" l="l"/>
            <a:pathLst>
              <a:path h="6297748" w="6568708">
                <a:moveTo>
                  <a:pt x="0" y="0"/>
                </a:moveTo>
                <a:lnTo>
                  <a:pt x="6568707" y="0"/>
                </a:lnTo>
                <a:lnTo>
                  <a:pt x="6568707" y="6297749"/>
                </a:lnTo>
                <a:lnTo>
                  <a:pt x="0" y="62977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50343" y="403916"/>
            <a:ext cx="300588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06" y="2256133"/>
            <a:ext cx="6681648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 Flowchart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06" y="4648789"/>
            <a:ext cx="4688075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visual diagram that maps out the structure and navigation of our website. Illustrates how users can move from one page to another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25794" y="5562432"/>
            <a:ext cx="2707250" cy="724318"/>
            <a:chOff x="0" y="0"/>
            <a:chExt cx="633004" cy="1693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004" cy="169359"/>
            </a:xfrm>
            <a:custGeom>
              <a:avLst/>
              <a:gdLst/>
              <a:ahLst/>
              <a:cxnLst/>
              <a:rect r="r" b="b" t="t" l="l"/>
              <a:pathLst>
                <a:path h="169359" w="633004">
                  <a:moveTo>
                    <a:pt x="84679" y="0"/>
                  </a:moveTo>
                  <a:lnTo>
                    <a:pt x="548325" y="0"/>
                  </a:lnTo>
                  <a:cubicBezTo>
                    <a:pt x="595092" y="0"/>
                    <a:pt x="633004" y="37912"/>
                    <a:pt x="633004" y="84679"/>
                  </a:cubicBezTo>
                  <a:lnTo>
                    <a:pt x="633004" y="84679"/>
                  </a:lnTo>
                  <a:cubicBezTo>
                    <a:pt x="633004" y="107138"/>
                    <a:pt x="624082" y="128676"/>
                    <a:pt x="608202" y="144557"/>
                  </a:cubicBezTo>
                  <a:cubicBezTo>
                    <a:pt x="592321" y="160437"/>
                    <a:pt x="570783" y="169359"/>
                    <a:pt x="548325" y="169359"/>
                  </a:cubicBezTo>
                  <a:lnTo>
                    <a:pt x="84679" y="169359"/>
                  </a:lnTo>
                  <a:cubicBezTo>
                    <a:pt x="62221" y="169359"/>
                    <a:pt x="40682" y="160437"/>
                    <a:pt x="24802" y="144557"/>
                  </a:cubicBezTo>
                  <a:cubicBezTo>
                    <a:pt x="8922" y="128676"/>
                    <a:pt x="0" y="107138"/>
                    <a:pt x="0" y="84679"/>
                  </a:cubicBezTo>
                  <a:lnTo>
                    <a:pt x="0" y="84679"/>
                  </a:lnTo>
                  <a:cubicBezTo>
                    <a:pt x="0" y="62221"/>
                    <a:pt x="8922" y="40682"/>
                    <a:pt x="24802" y="24802"/>
                  </a:cubicBezTo>
                  <a:cubicBezTo>
                    <a:pt x="40682" y="8922"/>
                    <a:pt x="62221" y="0"/>
                    <a:pt x="84679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33004" cy="22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35485" y="5649953"/>
            <a:ext cx="168728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70904" y="5677225"/>
            <a:ext cx="494732" cy="494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1742466" y="5841594"/>
            <a:ext cx="189708" cy="165994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981357" y="5562432"/>
            <a:ext cx="7162284" cy="6212720"/>
            <a:chOff x="0" y="0"/>
            <a:chExt cx="2150339" cy="1865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50339" cy="1865250"/>
            </a:xfrm>
            <a:custGeom>
              <a:avLst/>
              <a:gdLst/>
              <a:ahLst/>
              <a:cxnLst/>
              <a:rect r="r" b="b" t="t" l="l"/>
              <a:pathLst>
                <a:path h="1865250" w="2150339">
                  <a:moveTo>
                    <a:pt x="48004" y="0"/>
                  </a:moveTo>
                  <a:lnTo>
                    <a:pt x="2102334" y="0"/>
                  </a:lnTo>
                  <a:cubicBezTo>
                    <a:pt x="2128846" y="0"/>
                    <a:pt x="2150339" y="21492"/>
                    <a:pt x="2150339" y="48004"/>
                  </a:cubicBezTo>
                  <a:lnTo>
                    <a:pt x="2150339" y="1817246"/>
                  </a:lnTo>
                  <a:cubicBezTo>
                    <a:pt x="2150339" y="1829977"/>
                    <a:pt x="2145281" y="1842188"/>
                    <a:pt x="2136279" y="1851190"/>
                  </a:cubicBezTo>
                  <a:cubicBezTo>
                    <a:pt x="2127276" y="1860193"/>
                    <a:pt x="2115066" y="1865250"/>
                    <a:pt x="2102334" y="1865250"/>
                  </a:cubicBezTo>
                  <a:lnTo>
                    <a:pt x="48004" y="1865250"/>
                  </a:lnTo>
                  <a:cubicBezTo>
                    <a:pt x="35273" y="1865250"/>
                    <a:pt x="23063" y="1860193"/>
                    <a:pt x="14060" y="1851190"/>
                  </a:cubicBezTo>
                  <a:cubicBezTo>
                    <a:pt x="5058" y="1842188"/>
                    <a:pt x="0" y="1829977"/>
                    <a:pt x="0" y="1817246"/>
                  </a:cubicBezTo>
                  <a:lnTo>
                    <a:pt x="0" y="48004"/>
                  </a:lnTo>
                  <a:cubicBezTo>
                    <a:pt x="0" y="35273"/>
                    <a:pt x="5058" y="23063"/>
                    <a:pt x="14060" y="14060"/>
                  </a:cubicBezTo>
                  <a:cubicBezTo>
                    <a:pt x="23063" y="5058"/>
                    <a:pt x="35273" y="0"/>
                    <a:pt x="48004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150339" cy="192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50343" y="1317457"/>
            <a:ext cx="5689953" cy="8499374"/>
            <a:chOff x="0" y="0"/>
            <a:chExt cx="1498588" cy="22385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98588" cy="2238518"/>
            </a:xfrm>
            <a:custGeom>
              <a:avLst/>
              <a:gdLst/>
              <a:ahLst/>
              <a:cxnLst/>
              <a:rect r="r" b="b" t="t" l="l"/>
              <a:pathLst>
                <a:path h="2238518" w="1498588">
                  <a:moveTo>
                    <a:pt x="25852" y="0"/>
                  </a:moveTo>
                  <a:lnTo>
                    <a:pt x="1472737" y="0"/>
                  </a:lnTo>
                  <a:cubicBezTo>
                    <a:pt x="1487014" y="0"/>
                    <a:pt x="1498588" y="11574"/>
                    <a:pt x="1498588" y="25852"/>
                  </a:cubicBezTo>
                  <a:lnTo>
                    <a:pt x="1498588" y="2212666"/>
                  </a:lnTo>
                  <a:cubicBezTo>
                    <a:pt x="1498588" y="2219523"/>
                    <a:pt x="1495865" y="2226098"/>
                    <a:pt x="1491017" y="2230946"/>
                  </a:cubicBezTo>
                  <a:cubicBezTo>
                    <a:pt x="1486168" y="2235795"/>
                    <a:pt x="1479593" y="2238518"/>
                    <a:pt x="1472737" y="2238518"/>
                  </a:cubicBezTo>
                  <a:lnTo>
                    <a:pt x="25852" y="2238518"/>
                  </a:lnTo>
                  <a:cubicBezTo>
                    <a:pt x="18996" y="2238518"/>
                    <a:pt x="12420" y="2235795"/>
                    <a:pt x="7572" y="2230946"/>
                  </a:cubicBezTo>
                  <a:cubicBezTo>
                    <a:pt x="2724" y="2226098"/>
                    <a:pt x="0" y="2219523"/>
                    <a:pt x="0" y="2212666"/>
                  </a:cubicBezTo>
                  <a:lnTo>
                    <a:pt x="0" y="25852"/>
                  </a:lnTo>
                  <a:cubicBezTo>
                    <a:pt x="0" y="18996"/>
                    <a:pt x="2724" y="12420"/>
                    <a:pt x="7572" y="7572"/>
                  </a:cubicBezTo>
                  <a:cubicBezTo>
                    <a:pt x="12420" y="2724"/>
                    <a:pt x="18996" y="0"/>
                    <a:pt x="25852" y="0"/>
                  </a:cubicBezTo>
                  <a:close/>
                </a:path>
              </a:pathLst>
            </a:custGeom>
            <a:solidFill>
              <a:srgbClr val="DF7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498588" cy="229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005145" y="1649780"/>
            <a:ext cx="5030552" cy="7825304"/>
          </a:xfrm>
          <a:custGeom>
            <a:avLst/>
            <a:gdLst/>
            <a:ahLst/>
            <a:cxnLst/>
            <a:rect r="r" b="b" t="t" l="l"/>
            <a:pathLst>
              <a:path h="7825304" w="5030552">
                <a:moveTo>
                  <a:pt x="0" y="0"/>
                </a:moveTo>
                <a:lnTo>
                  <a:pt x="5030552" y="0"/>
                </a:lnTo>
                <a:lnTo>
                  <a:pt x="5030552" y="7825304"/>
                </a:lnTo>
                <a:lnTo>
                  <a:pt x="0" y="7825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50343" y="403916"/>
            <a:ext cx="235206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25794" y="3047477"/>
            <a:ext cx="7733506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UML DIAGRAM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25794" y="4122532"/>
            <a:ext cx="6642284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diagrams show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ime,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iz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 th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twee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bjects in our 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4419182"/>
            <a:ext cx="2707250" cy="724318"/>
            <a:chOff x="0" y="0"/>
            <a:chExt cx="633004" cy="16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3004" cy="169359"/>
            </a:xfrm>
            <a:custGeom>
              <a:avLst/>
              <a:gdLst/>
              <a:ahLst/>
              <a:cxnLst/>
              <a:rect r="r" b="b" t="t" l="l"/>
              <a:pathLst>
                <a:path h="169359" w="633004">
                  <a:moveTo>
                    <a:pt x="84679" y="0"/>
                  </a:moveTo>
                  <a:lnTo>
                    <a:pt x="548325" y="0"/>
                  </a:lnTo>
                  <a:cubicBezTo>
                    <a:pt x="595092" y="0"/>
                    <a:pt x="633004" y="37912"/>
                    <a:pt x="633004" y="84679"/>
                  </a:cubicBezTo>
                  <a:lnTo>
                    <a:pt x="633004" y="84679"/>
                  </a:lnTo>
                  <a:cubicBezTo>
                    <a:pt x="633004" y="107138"/>
                    <a:pt x="624082" y="128676"/>
                    <a:pt x="608202" y="144557"/>
                  </a:cubicBezTo>
                  <a:cubicBezTo>
                    <a:pt x="592321" y="160437"/>
                    <a:pt x="570783" y="169359"/>
                    <a:pt x="548325" y="169359"/>
                  </a:cubicBezTo>
                  <a:lnTo>
                    <a:pt x="84679" y="169359"/>
                  </a:lnTo>
                  <a:cubicBezTo>
                    <a:pt x="62221" y="169359"/>
                    <a:pt x="40682" y="160437"/>
                    <a:pt x="24802" y="144557"/>
                  </a:cubicBezTo>
                  <a:cubicBezTo>
                    <a:pt x="8922" y="128676"/>
                    <a:pt x="0" y="107138"/>
                    <a:pt x="0" y="84679"/>
                  </a:cubicBezTo>
                  <a:lnTo>
                    <a:pt x="0" y="84679"/>
                  </a:lnTo>
                  <a:cubicBezTo>
                    <a:pt x="0" y="62221"/>
                    <a:pt x="8922" y="40682"/>
                    <a:pt x="24802" y="24802"/>
                  </a:cubicBezTo>
                  <a:cubicBezTo>
                    <a:pt x="40682" y="8922"/>
                    <a:pt x="62221" y="0"/>
                    <a:pt x="84679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33004" cy="22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8390" y="4506704"/>
            <a:ext cx="168728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73810" y="4533975"/>
            <a:ext cx="494732" cy="4947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3245372" y="4698344"/>
            <a:ext cx="189708" cy="165994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3562" y="4086565"/>
            <a:ext cx="9835562" cy="5820540"/>
            <a:chOff x="0" y="0"/>
            <a:chExt cx="2590436" cy="15329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90436" cy="1532982"/>
            </a:xfrm>
            <a:custGeom>
              <a:avLst/>
              <a:gdLst/>
              <a:ahLst/>
              <a:cxnLst/>
              <a:rect r="r" b="b" t="t" l="l"/>
              <a:pathLst>
                <a:path h="1532982" w="2590436">
                  <a:moveTo>
                    <a:pt x="0" y="0"/>
                  </a:moveTo>
                  <a:lnTo>
                    <a:pt x="2590436" y="0"/>
                  </a:lnTo>
                  <a:lnTo>
                    <a:pt x="2590436" y="1532982"/>
                  </a:lnTo>
                  <a:lnTo>
                    <a:pt x="0" y="1532982"/>
                  </a:lnTo>
                  <a:close/>
                </a:path>
              </a:pathLst>
            </a:custGeom>
            <a:solidFill>
              <a:srgbClr val="DF7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590436" cy="1590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069780" y="4203503"/>
            <a:ext cx="9559952" cy="5464345"/>
          </a:xfrm>
          <a:custGeom>
            <a:avLst/>
            <a:gdLst/>
            <a:ahLst/>
            <a:cxnLst/>
            <a:rect r="r" b="b" t="t" l="l"/>
            <a:pathLst>
              <a:path h="5464345" w="9559952">
                <a:moveTo>
                  <a:pt x="0" y="0"/>
                </a:moveTo>
                <a:lnTo>
                  <a:pt x="9559952" y="0"/>
                </a:lnTo>
                <a:lnTo>
                  <a:pt x="9559952" y="5464345"/>
                </a:lnTo>
                <a:lnTo>
                  <a:pt x="0" y="5464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50343" y="403916"/>
            <a:ext cx="191820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063938"/>
            <a:ext cx="7646744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232490"/>
            <a:ext cx="664228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is a visual representation of how data is organized and related within a database in our app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49816" y="5047229"/>
            <a:ext cx="6973602" cy="3242232"/>
            <a:chOff x="0" y="0"/>
            <a:chExt cx="1436658" cy="667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6658" cy="667944"/>
            </a:xfrm>
            <a:custGeom>
              <a:avLst/>
              <a:gdLst/>
              <a:ahLst/>
              <a:cxnLst/>
              <a:rect r="r" b="b" t="t" l="l"/>
              <a:pathLst>
                <a:path h="667944" w="1436658">
                  <a:moveTo>
                    <a:pt x="25534" y="0"/>
                  </a:moveTo>
                  <a:lnTo>
                    <a:pt x="1411124" y="0"/>
                  </a:lnTo>
                  <a:cubicBezTo>
                    <a:pt x="1425226" y="0"/>
                    <a:pt x="1436658" y="11432"/>
                    <a:pt x="1436658" y="25534"/>
                  </a:cubicBezTo>
                  <a:lnTo>
                    <a:pt x="1436658" y="642410"/>
                  </a:lnTo>
                  <a:cubicBezTo>
                    <a:pt x="1436658" y="649182"/>
                    <a:pt x="1433968" y="655677"/>
                    <a:pt x="1429179" y="660466"/>
                  </a:cubicBezTo>
                  <a:cubicBezTo>
                    <a:pt x="1424391" y="665254"/>
                    <a:pt x="1417896" y="667944"/>
                    <a:pt x="1411124" y="667944"/>
                  </a:cubicBezTo>
                  <a:lnTo>
                    <a:pt x="25534" y="667944"/>
                  </a:lnTo>
                  <a:cubicBezTo>
                    <a:pt x="18762" y="667944"/>
                    <a:pt x="12267" y="665254"/>
                    <a:pt x="7479" y="660466"/>
                  </a:cubicBezTo>
                  <a:cubicBezTo>
                    <a:pt x="2690" y="655677"/>
                    <a:pt x="0" y="649182"/>
                    <a:pt x="0" y="642410"/>
                  </a:cubicBezTo>
                  <a:lnTo>
                    <a:pt x="0" y="25534"/>
                  </a:lnTo>
                  <a:cubicBezTo>
                    <a:pt x="0" y="18762"/>
                    <a:pt x="2690" y="12267"/>
                    <a:pt x="7479" y="7479"/>
                  </a:cubicBezTo>
                  <a:cubicBezTo>
                    <a:pt x="12267" y="2690"/>
                    <a:pt x="18762" y="0"/>
                    <a:pt x="25534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1157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94476" y="5047229"/>
            <a:ext cx="6973602" cy="3242232"/>
            <a:chOff x="0" y="0"/>
            <a:chExt cx="1436658" cy="667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6658" cy="667944"/>
            </a:xfrm>
            <a:custGeom>
              <a:avLst/>
              <a:gdLst/>
              <a:ahLst/>
              <a:cxnLst/>
              <a:rect r="r" b="b" t="t" l="l"/>
              <a:pathLst>
                <a:path h="667944" w="1436658">
                  <a:moveTo>
                    <a:pt x="25534" y="0"/>
                  </a:moveTo>
                  <a:lnTo>
                    <a:pt x="1411124" y="0"/>
                  </a:lnTo>
                  <a:cubicBezTo>
                    <a:pt x="1425226" y="0"/>
                    <a:pt x="1436658" y="11432"/>
                    <a:pt x="1436658" y="25534"/>
                  </a:cubicBezTo>
                  <a:lnTo>
                    <a:pt x="1436658" y="642410"/>
                  </a:lnTo>
                  <a:cubicBezTo>
                    <a:pt x="1436658" y="649182"/>
                    <a:pt x="1433968" y="655677"/>
                    <a:pt x="1429179" y="660466"/>
                  </a:cubicBezTo>
                  <a:cubicBezTo>
                    <a:pt x="1424391" y="665254"/>
                    <a:pt x="1417896" y="667944"/>
                    <a:pt x="1411124" y="667944"/>
                  </a:cubicBezTo>
                  <a:lnTo>
                    <a:pt x="25534" y="667944"/>
                  </a:lnTo>
                  <a:cubicBezTo>
                    <a:pt x="18762" y="667944"/>
                    <a:pt x="12267" y="665254"/>
                    <a:pt x="7479" y="660466"/>
                  </a:cubicBezTo>
                  <a:cubicBezTo>
                    <a:pt x="2690" y="655677"/>
                    <a:pt x="0" y="649182"/>
                    <a:pt x="0" y="642410"/>
                  </a:cubicBezTo>
                  <a:lnTo>
                    <a:pt x="0" y="25534"/>
                  </a:lnTo>
                  <a:cubicBezTo>
                    <a:pt x="0" y="18762"/>
                    <a:pt x="2690" y="12267"/>
                    <a:pt x="7479" y="7479"/>
                  </a:cubicBezTo>
                  <a:cubicBezTo>
                    <a:pt x="12267" y="2690"/>
                    <a:pt x="18762" y="0"/>
                    <a:pt x="25534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-1023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0732434" y="39248"/>
            <a:ext cx="3216007" cy="6291922"/>
            <a:chOff x="0" y="0"/>
            <a:chExt cx="662542" cy="1296223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-316840" y="316840"/>
              <a:ext cx="1296223" cy="662542"/>
            </a:xfrm>
            <a:custGeom>
              <a:avLst/>
              <a:gdLst/>
              <a:ahLst/>
              <a:cxnLst/>
              <a:rect r="r" b="b" t="t" l="l"/>
              <a:pathLst>
                <a:path h="662542" w="1296223">
                  <a:moveTo>
                    <a:pt x="1296222" y="72220"/>
                  </a:moveTo>
                  <a:lnTo>
                    <a:pt x="1296222" y="590323"/>
                  </a:lnTo>
                  <a:cubicBezTo>
                    <a:pt x="1296222" y="609477"/>
                    <a:pt x="1288613" y="627846"/>
                    <a:pt x="1275070" y="641390"/>
                  </a:cubicBezTo>
                  <a:cubicBezTo>
                    <a:pt x="1261526" y="654933"/>
                    <a:pt x="1243157" y="662542"/>
                    <a:pt x="1224003" y="662542"/>
                  </a:cubicBezTo>
                  <a:lnTo>
                    <a:pt x="72219" y="662542"/>
                  </a:lnTo>
                  <a:cubicBezTo>
                    <a:pt x="53065" y="662542"/>
                    <a:pt x="34696" y="654933"/>
                    <a:pt x="21152" y="641390"/>
                  </a:cubicBezTo>
                  <a:cubicBezTo>
                    <a:pt x="7608" y="627846"/>
                    <a:pt x="0" y="609477"/>
                    <a:pt x="0" y="590323"/>
                  </a:cubicBezTo>
                  <a:lnTo>
                    <a:pt x="0" y="72220"/>
                  </a:lnTo>
                  <a:cubicBezTo>
                    <a:pt x="0" y="53066"/>
                    <a:pt x="7608" y="34697"/>
                    <a:pt x="21152" y="21153"/>
                  </a:cubicBezTo>
                  <a:cubicBezTo>
                    <a:pt x="34696" y="7609"/>
                    <a:pt x="53065" y="0"/>
                    <a:pt x="72219" y="0"/>
                  </a:cubicBezTo>
                  <a:lnTo>
                    <a:pt x="1224003" y="0"/>
                  </a:lnTo>
                  <a:cubicBezTo>
                    <a:pt x="1243157" y="0"/>
                    <a:pt x="1261526" y="7609"/>
                    <a:pt x="1275070" y="21153"/>
                  </a:cubicBezTo>
                  <a:cubicBezTo>
                    <a:pt x="1288613" y="34697"/>
                    <a:pt x="1296222" y="53066"/>
                    <a:pt x="1296222" y="72220"/>
                  </a:cubicBezTo>
                  <a:close/>
                </a:path>
              </a:pathLst>
            </a:custGeom>
            <a:blipFill>
              <a:blip r:embed="rId12"/>
              <a:stretch>
                <a:fillRect l="-3920" t="-1845" r="0" b="-184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50343" y="403916"/>
            <a:ext cx="2063321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9816" y="2982109"/>
            <a:ext cx="6973602" cy="108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7"/>
              </a:lnSpc>
            </a:pPr>
            <a:r>
              <a:rPr lang="en-US" sz="728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9816" y="3939138"/>
            <a:ext cx="372769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these are what our website 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96599" y="0"/>
            <a:ext cx="22881197" cy="1028700"/>
            <a:chOff x="0" y="0"/>
            <a:chExt cx="5350037" cy="2405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037" cy="240529"/>
            </a:xfrm>
            <a:custGeom>
              <a:avLst/>
              <a:gdLst/>
              <a:ahLst/>
              <a:cxnLst/>
              <a:rect r="r" b="b" t="t" l="l"/>
              <a:pathLst>
                <a:path h="240529" w="5350037">
                  <a:moveTo>
                    <a:pt x="33835" y="0"/>
                  </a:moveTo>
                  <a:lnTo>
                    <a:pt x="5316201" y="0"/>
                  </a:lnTo>
                  <a:cubicBezTo>
                    <a:pt x="5334888" y="0"/>
                    <a:pt x="5350037" y="15149"/>
                    <a:pt x="5350037" y="33835"/>
                  </a:cubicBezTo>
                  <a:lnTo>
                    <a:pt x="5350037" y="206693"/>
                  </a:lnTo>
                  <a:cubicBezTo>
                    <a:pt x="5350037" y="225380"/>
                    <a:pt x="5334888" y="240529"/>
                    <a:pt x="5316201" y="240529"/>
                  </a:cubicBezTo>
                  <a:lnTo>
                    <a:pt x="33835" y="240529"/>
                  </a:lnTo>
                  <a:cubicBezTo>
                    <a:pt x="15149" y="240529"/>
                    <a:pt x="0" y="225380"/>
                    <a:pt x="0" y="206693"/>
                  </a:cubicBezTo>
                  <a:lnTo>
                    <a:pt x="0" y="33835"/>
                  </a:lnTo>
                  <a:cubicBezTo>
                    <a:pt x="0" y="15149"/>
                    <a:pt x="15149" y="0"/>
                    <a:pt x="33835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50037" cy="2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33083"/>
            <a:ext cx="468556" cy="370586"/>
          </a:xfrm>
          <a:custGeom>
            <a:avLst/>
            <a:gdLst/>
            <a:ahLst/>
            <a:cxnLst/>
            <a:rect r="r" b="b" t="t" l="l"/>
            <a:pathLst>
              <a:path h="370586" w="468556">
                <a:moveTo>
                  <a:pt x="0" y="0"/>
                </a:moveTo>
                <a:lnTo>
                  <a:pt x="468556" y="0"/>
                </a:lnTo>
                <a:lnTo>
                  <a:pt x="468556" y="370586"/>
                </a:lnTo>
                <a:lnTo>
                  <a:pt x="0" y="37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658584" y="309737"/>
            <a:ext cx="2714361" cy="497605"/>
            <a:chOff x="0" y="0"/>
            <a:chExt cx="634667" cy="1163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667" cy="116349"/>
            </a:xfrm>
            <a:custGeom>
              <a:avLst/>
              <a:gdLst/>
              <a:ahLst/>
              <a:cxnLst/>
              <a:rect r="r" b="b" t="t" l="l"/>
              <a:pathLst>
                <a:path h="116349" w="634667">
                  <a:moveTo>
                    <a:pt x="31374" y="0"/>
                  </a:moveTo>
                  <a:lnTo>
                    <a:pt x="603292" y="0"/>
                  </a:lnTo>
                  <a:cubicBezTo>
                    <a:pt x="620620" y="0"/>
                    <a:pt x="634667" y="14047"/>
                    <a:pt x="634667" y="31374"/>
                  </a:cubicBezTo>
                  <a:lnTo>
                    <a:pt x="634667" y="84975"/>
                  </a:lnTo>
                  <a:cubicBezTo>
                    <a:pt x="634667" y="102302"/>
                    <a:pt x="620620" y="116349"/>
                    <a:pt x="603292" y="116349"/>
                  </a:cubicBezTo>
                  <a:lnTo>
                    <a:pt x="31374" y="116349"/>
                  </a:lnTo>
                  <a:cubicBezTo>
                    <a:pt x="14047" y="116349"/>
                    <a:pt x="0" y="102302"/>
                    <a:pt x="0" y="84975"/>
                  </a:cubicBezTo>
                  <a:lnTo>
                    <a:pt x="0" y="31374"/>
                  </a:lnTo>
                  <a:cubicBezTo>
                    <a:pt x="0" y="14047"/>
                    <a:pt x="14047" y="0"/>
                    <a:pt x="3137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34667" cy="173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724437" y="403916"/>
            <a:ext cx="534863" cy="309248"/>
          </a:xfrm>
          <a:custGeom>
            <a:avLst/>
            <a:gdLst/>
            <a:ahLst/>
            <a:cxnLst/>
            <a:rect r="r" b="b" t="t" l="l"/>
            <a:pathLst>
              <a:path h="309248" w="534863">
                <a:moveTo>
                  <a:pt x="0" y="0"/>
                </a:moveTo>
                <a:lnTo>
                  <a:pt x="534863" y="0"/>
                </a:lnTo>
                <a:lnTo>
                  <a:pt x="534863" y="309247"/>
                </a:lnTo>
                <a:lnTo>
                  <a:pt x="0" y="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62342" y="459483"/>
            <a:ext cx="205736" cy="205736"/>
          </a:xfrm>
          <a:custGeom>
            <a:avLst/>
            <a:gdLst/>
            <a:ahLst/>
            <a:cxnLst/>
            <a:rect r="r" b="b" t="t" l="l"/>
            <a:pathLst>
              <a:path h="205736" w="205736">
                <a:moveTo>
                  <a:pt x="0" y="0"/>
                </a:moveTo>
                <a:lnTo>
                  <a:pt x="205737" y="0"/>
                </a:lnTo>
                <a:lnTo>
                  <a:pt x="205737" y="205736"/>
                </a:lnTo>
                <a:lnTo>
                  <a:pt x="0" y="205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29326" y="8942501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072744" y="3134227"/>
            <a:ext cx="21186754" cy="4789243"/>
            <a:chOff x="0" y="0"/>
            <a:chExt cx="4953845" cy="11198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53845" cy="1119811"/>
            </a:xfrm>
            <a:custGeom>
              <a:avLst/>
              <a:gdLst/>
              <a:ahLst/>
              <a:cxnLst/>
              <a:rect r="r" b="b" t="t" l="l"/>
              <a:pathLst>
                <a:path h="1119811" w="4953845">
                  <a:moveTo>
                    <a:pt x="36541" y="0"/>
                  </a:moveTo>
                  <a:lnTo>
                    <a:pt x="4917304" y="0"/>
                  </a:lnTo>
                  <a:cubicBezTo>
                    <a:pt x="4926995" y="0"/>
                    <a:pt x="4936290" y="3850"/>
                    <a:pt x="4943142" y="10703"/>
                  </a:cubicBezTo>
                  <a:cubicBezTo>
                    <a:pt x="4949996" y="17556"/>
                    <a:pt x="4953845" y="26850"/>
                    <a:pt x="4953845" y="36541"/>
                  </a:cubicBezTo>
                  <a:lnTo>
                    <a:pt x="4953845" y="1083270"/>
                  </a:lnTo>
                  <a:cubicBezTo>
                    <a:pt x="4953845" y="1103451"/>
                    <a:pt x="4937485" y="1119811"/>
                    <a:pt x="4917304" y="1119811"/>
                  </a:cubicBezTo>
                  <a:lnTo>
                    <a:pt x="36541" y="1119811"/>
                  </a:lnTo>
                  <a:cubicBezTo>
                    <a:pt x="26850" y="1119811"/>
                    <a:pt x="17556" y="1115961"/>
                    <a:pt x="10703" y="1109109"/>
                  </a:cubicBezTo>
                  <a:cubicBezTo>
                    <a:pt x="3850" y="1102256"/>
                    <a:pt x="0" y="1092961"/>
                    <a:pt x="0" y="1083270"/>
                  </a:cubicBezTo>
                  <a:lnTo>
                    <a:pt x="0" y="36541"/>
                  </a:lnTo>
                  <a:cubicBezTo>
                    <a:pt x="0" y="16360"/>
                    <a:pt x="16360" y="0"/>
                    <a:pt x="36541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953845" cy="117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32551" y="3636064"/>
            <a:ext cx="3791887" cy="3785567"/>
          </a:xfrm>
          <a:custGeom>
            <a:avLst/>
            <a:gdLst/>
            <a:ahLst/>
            <a:cxnLst/>
            <a:rect r="r" b="b" t="t" l="l"/>
            <a:pathLst>
              <a:path h="3785567" w="3791887">
                <a:moveTo>
                  <a:pt x="0" y="0"/>
                </a:moveTo>
                <a:lnTo>
                  <a:pt x="3791886" y="0"/>
                </a:lnTo>
                <a:lnTo>
                  <a:pt x="3791886" y="3785567"/>
                </a:lnTo>
                <a:lnTo>
                  <a:pt x="0" y="3785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0343" y="403916"/>
            <a:ext cx="179131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KULINARASA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19735" y="287714"/>
            <a:ext cx="134567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7256" y="5560394"/>
            <a:ext cx="1058547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13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ANY QUESTIONS OR RESPONSES?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256" y="3790655"/>
            <a:ext cx="10925613" cy="200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5"/>
              </a:lnSpc>
            </a:pPr>
            <a:r>
              <a:rPr lang="en-US" sz="1346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DAGn6pNpM58</dc:identifier>
  <dcterms:modified xsi:type="dcterms:W3CDTF">2011-08-01T06:04:30Z</dcterms:modified>
  <cp:revision>1</cp:revision>
  <dc:title>Black and Orange Modern Food Presentation</dc:title>
</cp:coreProperties>
</file>